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3586"/>
    <a:srgbClr val="00638B"/>
    <a:srgbClr val="687189"/>
    <a:srgbClr val="3E8D7A"/>
    <a:srgbClr val="F7DA09"/>
    <a:srgbClr val="FFDD00"/>
    <a:srgbClr val="E38E6B"/>
    <a:srgbClr val="284F90"/>
    <a:srgbClr val="39B54A"/>
    <a:srgbClr val="941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08" d="100"/>
          <a:sy n="108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13/02/2025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40" y="6672"/>
            <a:ext cx="12182116" cy="68490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168" y="2889"/>
            <a:ext cx="12187661" cy="6852214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54019" y="988708"/>
            <a:ext cx="7970373" cy="998544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654019" y="1988840"/>
            <a:ext cx="7970373" cy="250033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>
            <a:cxnSpLocks/>
          </p:cNvCxnSpPr>
          <p:nvPr userDrawn="1"/>
        </p:nvCxnSpPr>
        <p:spPr>
          <a:xfrm>
            <a:off x="2207568" y="1988840"/>
            <a:ext cx="684076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65" y="673"/>
            <a:ext cx="12183071" cy="6849632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415480" y="260648"/>
            <a:ext cx="10609874" cy="6454500"/>
          </a:xfrm>
        </p:spPr>
        <p:txBody>
          <a:bodyPr/>
          <a:lstStyle>
            <a:lvl1pPr>
              <a:defRPr>
                <a:solidFill>
                  <a:srgbClr val="5A3586"/>
                </a:solidFill>
              </a:defRPr>
            </a:lvl1pPr>
            <a:lvl2pPr>
              <a:defRPr>
                <a:solidFill>
                  <a:srgbClr val="5A3586"/>
                </a:solidFill>
              </a:defRPr>
            </a:lvl2pPr>
            <a:lvl3pPr>
              <a:defRPr>
                <a:solidFill>
                  <a:srgbClr val="5A3586"/>
                </a:solidFill>
              </a:defRPr>
            </a:lvl3pPr>
            <a:lvl4pPr>
              <a:defRPr>
                <a:solidFill>
                  <a:srgbClr val="5A3586"/>
                </a:solidFill>
              </a:defRPr>
            </a:lvl4pPr>
            <a:lvl5pPr>
              <a:defRPr>
                <a:solidFill>
                  <a:srgbClr val="5A3586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24457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13/02/2025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7949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</cp:lastModifiedBy>
  <cp:revision>51</cp:revision>
  <dcterms:created xsi:type="dcterms:W3CDTF">2017-06-22T08:28:48Z</dcterms:created>
  <dcterms:modified xsi:type="dcterms:W3CDTF">2025-02-13T18:16:23Z</dcterms:modified>
</cp:coreProperties>
</file>