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3586"/>
    <a:srgbClr val="00638B"/>
    <a:srgbClr val="687189"/>
    <a:srgbClr val="3E8D7A"/>
    <a:srgbClr val="F7DA09"/>
    <a:srgbClr val="FFDD00"/>
    <a:srgbClr val="E38E6B"/>
    <a:srgbClr val="284F90"/>
    <a:srgbClr val="39B54A"/>
    <a:srgbClr val="9413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5"/>
    <p:restoredTop sz="94783"/>
  </p:normalViewPr>
  <p:slideViewPr>
    <p:cSldViewPr snapToObjects="1">
      <p:cViewPr varScale="1">
        <p:scale>
          <a:sx n="108" d="100"/>
          <a:sy n="108" d="100"/>
        </p:scale>
        <p:origin x="708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AAB59-F9DF-864B-845E-1DC0497DC080}" type="datetimeFigureOut">
              <a:rPr lang="es-ES_tradnl" smtClean="0"/>
              <a:pPr/>
              <a:t>12/12/2024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5EE73-7DFF-8348-831F-40143081343F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9887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7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940" y="6672"/>
            <a:ext cx="12182116" cy="6849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0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167" y="2889"/>
            <a:ext cx="12187663" cy="6852214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654019" y="988708"/>
            <a:ext cx="7970373" cy="998544"/>
          </a:xfrm>
        </p:spPr>
        <p:txBody>
          <a:bodyPr anchor="b" anchorCtr="0">
            <a:normAutofit/>
          </a:bodyPr>
          <a:lstStyle>
            <a:lvl1pPr>
              <a:defRPr sz="52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s-ES_tradnl" dirty="0"/>
              <a:t>Clic para editar título</a:t>
            </a: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1654019" y="1988840"/>
            <a:ext cx="7970373" cy="2500330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  <p:cxnSp>
        <p:nvCxnSpPr>
          <p:cNvPr id="9" name="Conector recto 8"/>
          <p:cNvCxnSpPr>
            <a:cxnSpLocks/>
          </p:cNvCxnSpPr>
          <p:nvPr userDrawn="1"/>
        </p:nvCxnSpPr>
        <p:spPr>
          <a:xfrm>
            <a:off x="2207568" y="1988840"/>
            <a:ext cx="684076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465" y="673"/>
            <a:ext cx="12183071" cy="6849632"/>
          </a:xfrm>
          <a:prstGeom prst="rect">
            <a:avLst/>
          </a:prstGeom>
        </p:spPr>
      </p:pic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1415480" y="260648"/>
            <a:ext cx="10609874" cy="6454500"/>
          </a:xfrm>
        </p:spPr>
        <p:txBody>
          <a:bodyPr/>
          <a:lstStyle>
            <a:lvl1pPr>
              <a:defRPr>
                <a:solidFill>
                  <a:srgbClr val="5A3586"/>
                </a:solidFill>
              </a:defRPr>
            </a:lvl1pPr>
            <a:lvl2pPr>
              <a:defRPr>
                <a:solidFill>
                  <a:srgbClr val="5A3586"/>
                </a:solidFill>
              </a:defRPr>
            </a:lvl2pPr>
            <a:lvl3pPr>
              <a:defRPr>
                <a:solidFill>
                  <a:srgbClr val="5A3586"/>
                </a:solidFill>
              </a:defRPr>
            </a:lvl3pPr>
            <a:lvl4pPr>
              <a:defRPr>
                <a:solidFill>
                  <a:srgbClr val="5A3586"/>
                </a:solidFill>
              </a:defRPr>
            </a:lvl4pPr>
            <a:lvl5pPr>
              <a:defRPr>
                <a:solidFill>
                  <a:srgbClr val="5A3586"/>
                </a:solidFill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24457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FA4B7-807D-E243-A117-401E887A9947}" type="datetimeFigureOut">
              <a:rPr lang="es-ES_tradnl" smtClean="0"/>
              <a:pPr/>
              <a:t>12/12/2024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7386E-7B36-054A-9C76-F8C9D8C54AF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3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078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57949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>76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Clemente García</dc:creator>
  <cp:lastModifiedBy>rafael</cp:lastModifiedBy>
  <cp:revision>50</cp:revision>
  <dcterms:created xsi:type="dcterms:W3CDTF">2017-06-22T08:28:48Z</dcterms:created>
  <dcterms:modified xsi:type="dcterms:W3CDTF">2024-12-12T06:22:39Z</dcterms:modified>
</cp:coreProperties>
</file>