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355"/>
    <a:srgbClr val="314D52"/>
    <a:srgbClr val="7F7EAD"/>
    <a:srgbClr val="544D44"/>
    <a:srgbClr val="005B82"/>
    <a:srgbClr val="72C4BD"/>
    <a:srgbClr val="36A9E1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03/07/2024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59" y="8260"/>
            <a:ext cx="12176475" cy="68459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1" y="3026"/>
            <a:ext cx="12183233" cy="6849723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31504" y="857232"/>
            <a:ext cx="10153127" cy="1200160"/>
          </a:xfrm>
        </p:spPr>
        <p:txBody>
          <a:bodyPr anchor="b" anchorCtr="0">
            <a:normAutofit/>
          </a:bodyPr>
          <a:lstStyle>
            <a:lvl1pPr algn="l"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631504" y="2058980"/>
            <a:ext cx="10153128" cy="4175156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>
            <a:cxnSpLocks/>
          </p:cNvCxnSpPr>
          <p:nvPr userDrawn="1"/>
        </p:nvCxnSpPr>
        <p:spPr>
          <a:xfrm>
            <a:off x="1631504" y="2060568"/>
            <a:ext cx="1015312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337" y="0"/>
            <a:ext cx="12197949" cy="6857998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91344" y="1124744"/>
            <a:ext cx="11521280" cy="5400600"/>
          </a:xfrm>
        </p:spPr>
        <p:txBody>
          <a:bodyPr/>
          <a:lstStyle>
            <a:lvl1pPr>
              <a:defRPr>
                <a:solidFill>
                  <a:srgbClr val="315355"/>
                </a:solidFill>
              </a:defRPr>
            </a:lvl1pPr>
            <a:lvl2pPr>
              <a:defRPr>
                <a:solidFill>
                  <a:srgbClr val="315355"/>
                </a:solidFill>
              </a:defRPr>
            </a:lvl2pPr>
            <a:lvl3pPr>
              <a:defRPr>
                <a:solidFill>
                  <a:srgbClr val="315355"/>
                </a:solidFill>
              </a:defRPr>
            </a:lvl3pPr>
            <a:lvl4pPr>
              <a:defRPr>
                <a:solidFill>
                  <a:srgbClr val="315355"/>
                </a:solidFill>
              </a:defRPr>
            </a:lvl4pPr>
            <a:lvl5pPr>
              <a:defRPr>
                <a:solidFill>
                  <a:srgbClr val="315355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03/07/2024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</cp:lastModifiedBy>
  <cp:revision>47</cp:revision>
  <dcterms:created xsi:type="dcterms:W3CDTF">2017-06-22T08:28:48Z</dcterms:created>
  <dcterms:modified xsi:type="dcterms:W3CDTF">2024-07-03T10:12:31Z</dcterms:modified>
</cp:coreProperties>
</file>